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7"/>
  </p:notesMasterIdLst>
  <p:sldIdLst>
    <p:sldId id="256" r:id="rId5"/>
    <p:sldId id="258" r:id="rId6"/>
  </p:sldIdLst>
  <p:sldSz cx="15119350" cy="1069181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3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715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5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B9937-8E27-47B0-BCEC-ECE5962272F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24000" y="1787525"/>
            <a:ext cx="6819900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6880225"/>
            <a:ext cx="7893050" cy="5627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79475"/>
            <a:ext cx="4275138" cy="715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13579475"/>
            <a:ext cx="4276725" cy="715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F340-8C19-45D0-BAF1-AA625362B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3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1pPr>
    <a:lvl2pPr marL="618901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2pPr>
    <a:lvl3pPr marL="1237800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3pPr>
    <a:lvl4pPr marL="1856701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4pPr>
    <a:lvl5pPr marL="2475600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5pPr>
    <a:lvl6pPr marL="3094500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6pPr>
    <a:lvl7pPr marL="3713400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7pPr>
    <a:lvl8pPr marL="4332299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8pPr>
    <a:lvl9pPr marL="4951203" algn="l" defTabSz="1237800" rtl="0" eaLnBrk="1" latinLnBrk="0" hangingPunct="1">
      <a:defRPr kumimoji="1" sz="16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49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99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4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2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80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9696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82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9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6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2148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0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F8AE-BC57-41A5-96E8-3C39A18CC1FA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3AB2-CD1F-409B-97DB-939EE293F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76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42ABC1-9E2D-A8BB-4DB0-14DFF3CAE9C7}"/>
              </a:ext>
            </a:extLst>
          </p:cNvPr>
          <p:cNvSpPr txBox="1"/>
          <p:nvPr/>
        </p:nvSpPr>
        <p:spPr>
          <a:xfrm>
            <a:off x="338942" y="800106"/>
            <a:ext cx="13609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わたしの</a:t>
            </a:r>
            <a:r>
              <a:rPr lang="ja-JP" altLang="en-US" sz="80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への</a:t>
            </a:r>
            <a:r>
              <a:rPr lang="ja-JP" altLang="en-US" sz="8000" b="1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種まき</a:t>
            </a:r>
            <a:endParaRPr lang="ja-JP" altLang="en-US" sz="6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B7DDC74-A38F-05BA-6212-206AB554F04A}"/>
              </a:ext>
            </a:extLst>
          </p:cNvPr>
          <p:cNvGrpSpPr/>
          <p:nvPr/>
        </p:nvGrpSpPr>
        <p:grpSpPr>
          <a:xfrm>
            <a:off x="7541220" y="7519935"/>
            <a:ext cx="7578130" cy="2807298"/>
            <a:chOff x="437301" y="4647631"/>
            <a:chExt cx="3527255" cy="1538398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92F69DCB-62C1-2C0F-7363-BA0F5922C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01" y="5710017"/>
              <a:ext cx="498009" cy="467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A31AEB45-7DD4-AC7B-41BD-D2FA8A53BD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805" y="5425967"/>
              <a:ext cx="820523" cy="760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2" descr="花の成長過程のイラスト3">
              <a:extLst>
                <a:ext uri="{FF2B5EF4-FFF2-40B4-BE49-F238E27FC236}">
                  <a16:creationId xmlns:a16="http://schemas.microsoft.com/office/drawing/2014/main" id="{14FE025D-05A6-FB7F-B50B-04966424EC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26" y="5019442"/>
              <a:ext cx="1023203" cy="1136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花の成長過程のイラスト6">
              <a:extLst>
                <a:ext uri="{FF2B5EF4-FFF2-40B4-BE49-F238E27FC236}">
                  <a16:creationId xmlns:a16="http://schemas.microsoft.com/office/drawing/2014/main" id="{1017F6D4-773A-D47B-FDBA-57CDE53BBE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459" y="4647631"/>
              <a:ext cx="1453097" cy="1529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1261F98-AA02-9A6F-661F-553D879D09C0}"/>
              </a:ext>
            </a:extLst>
          </p:cNvPr>
          <p:cNvSpPr/>
          <p:nvPr/>
        </p:nvSpPr>
        <p:spPr>
          <a:xfrm>
            <a:off x="70338" y="2510305"/>
            <a:ext cx="14992740" cy="577447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例）</a:t>
            </a:r>
            <a:endParaRPr lang="en-US" altLang="ja-JP" sz="60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農業あこがれの職業にするために、</a:t>
            </a:r>
            <a:endParaRPr lang="en-US" altLang="ja-JP" sz="6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獲れたての野菜の美味しさを伝える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EC4DCA-87E9-6E05-97B6-69FCC68E8426}"/>
              </a:ext>
            </a:extLst>
          </p:cNvPr>
          <p:cNvSpPr txBox="1"/>
          <p:nvPr/>
        </p:nvSpPr>
        <p:spPr>
          <a:xfrm>
            <a:off x="1703410" y="7367523"/>
            <a:ext cx="138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rPr>
              <a:t>（名前）</a:t>
            </a:r>
            <a:r>
              <a:rPr lang="en-US" altLang="ja-JP" sz="480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r>
              <a: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rPr>
              <a:t>（〇〇〇〇農園）</a:t>
            </a:r>
          </a:p>
        </p:txBody>
      </p:sp>
    </p:spTree>
    <p:extLst>
      <p:ext uri="{BB962C8B-B14F-4D97-AF65-F5344CB8AC3E}">
        <p14:creationId xmlns:p14="http://schemas.microsoft.com/office/powerpoint/2010/main" val="297514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42ABC1-9E2D-A8BB-4DB0-14DFF3CAE9C7}"/>
              </a:ext>
            </a:extLst>
          </p:cNvPr>
          <p:cNvSpPr txBox="1"/>
          <p:nvPr/>
        </p:nvSpPr>
        <p:spPr>
          <a:xfrm>
            <a:off x="338942" y="800106"/>
            <a:ext cx="13609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わたしの</a:t>
            </a:r>
            <a:r>
              <a:rPr lang="ja-JP" altLang="en-US" sz="80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への</a:t>
            </a:r>
            <a:r>
              <a:rPr lang="ja-JP" altLang="en-US" sz="8000" b="1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種まき</a:t>
            </a:r>
            <a:endParaRPr lang="ja-JP" altLang="en-US" sz="6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B7DDC74-A38F-05BA-6212-206AB554F04A}"/>
              </a:ext>
            </a:extLst>
          </p:cNvPr>
          <p:cNvGrpSpPr/>
          <p:nvPr/>
        </p:nvGrpSpPr>
        <p:grpSpPr>
          <a:xfrm>
            <a:off x="7541220" y="7519935"/>
            <a:ext cx="7578130" cy="2807298"/>
            <a:chOff x="437301" y="4647631"/>
            <a:chExt cx="3527255" cy="1538398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92F69DCB-62C1-2C0F-7363-BA0F5922C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01" y="5710017"/>
              <a:ext cx="498009" cy="467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A31AEB45-7DD4-AC7B-41BD-D2FA8A53BD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805" y="5425967"/>
              <a:ext cx="820523" cy="760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2" descr="花の成長過程のイラスト3">
              <a:extLst>
                <a:ext uri="{FF2B5EF4-FFF2-40B4-BE49-F238E27FC236}">
                  <a16:creationId xmlns:a16="http://schemas.microsoft.com/office/drawing/2014/main" id="{14FE025D-05A6-FB7F-B50B-04966424EC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26" y="5019442"/>
              <a:ext cx="1023203" cy="1136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花の成長過程のイラスト6">
              <a:extLst>
                <a:ext uri="{FF2B5EF4-FFF2-40B4-BE49-F238E27FC236}">
                  <a16:creationId xmlns:a16="http://schemas.microsoft.com/office/drawing/2014/main" id="{1017F6D4-773A-D47B-FDBA-57CDE53BBE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459" y="4647631"/>
              <a:ext cx="1453097" cy="1529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1261F98-AA02-9A6F-661F-553D879D09C0}"/>
              </a:ext>
            </a:extLst>
          </p:cNvPr>
          <p:cNvSpPr/>
          <p:nvPr/>
        </p:nvSpPr>
        <p:spPr>
          <a:xfrm>
            <a:off x="70338" y="2510305"/>
            <a:ext cx="14992740" cy="577447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6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86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f6472a-1d26-49fb-9fe1-d8a5a17a8699">
      <Terms xmlns="http://schemas.microsoft.com/office/infopath/2007/PartnerControls"/>
    </lcf76f155ced4ddcb4097134ff3c332f>
    <TaxCatchAll xmlns="8dc4876a-02e9-445e-ac49-f1adb2e03a5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62059C0317FD48880822E6133ED159" ma:contentTypeVersion="10" ma:contentTypeDescription="新しいドキュメントを作成します。" ma:contentTypeScope="" ma:versionID="0cfc5a79d265fdda99d2bbdcaecf5298">
  <xsd:schema xmlns:xsd="http://www.w3.org/2001/XMLSchema" xmlns:xs="http://www.w3.org/2001/XMLSchema" xmlns:p="http://schemas.microsoft.com/office/2006/metadata/properties" xmlns:ns2="cbf6472a-1d26-49fb-9fe1-d8a5a17a8699" xmlns:ns3="8dc4876a-02e9-445e-ac49-f1adb2e03a51" targetNamespace="http://schemas.microsoft.com/office/2006/metadata/properties" ma:root="true" ma:fieldsID="8f49277329ec7a5e122d86ef716a3f70" ns2:_="" ns3:_="">
    <xsd:import namespace="cbf6472a-1d26-49fb-9fe1-d8a5a17a8699"/>
    <xsd:import namespace="8dc4876a-02e9-445e-ac49-f1adb2e03a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6472a-1d26-49fb-9fe1-d8a5a17a86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559917b4-1401-4b1b-babe-c0da1962a4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4876a-02e9-445e-ac49-f1adb2e03a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12cd0d9-6557-4f15-ae10-91208f901c45}" ma:internalName="TaxCatchAll" ma:showField="CatchAllData" ma:web="8dc4876a-02e9-445e-ac49-f1adb2e03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8764B6-C4EE-4689-BE5A-67A38D692F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D6CF10-17CD-42AE-B879-D219B21A961B}">
  <ds:schemaRefs>
    <ds:schemaRef ds:uri="8dc4876a-02e9-445e-ac49-f1adb2e03a51"/>
    <ds:schemaRef ds:uri="cbf6472a-1d26-49fb-9fe1-d8a5a17a86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B3F2CB-79E4-4B1E-AF25-09531E21CA86}">
  <ds:schemaRefs>
    <ds:schemaRef ds:uri="8dc4876a-02e9-445e-ac49-f1adb2e03a51"/>
    <ds:schemaRef ds:uri="cbf6472a-1d26-49fb-9fe1-d8a5a17a86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38</Words>
  <Application>Microsoft Office PowerPoint</Application>
  <PresentationFormat>ユーザー設定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玉置蘭</dc:creator>
  <cp:lastModifiedBy>土久岡聖菜</cp:lastModifiedBy>
  <cp:revision>1</cp:revision>
  <dcterms:created xsi:type="dcterms:W3CDTF">2023-08-01T01:37:17Z</dcterms:created>
  <dcterms:modified xsi:type="dcterms:W3CDTF">2023-08-09T06:14:02Z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0x0101004B62059C0317FD48880822E6133ED159</vt:lpwstr>
  </property>
  <property fmtid="{D5CDD505-2E9C-101B-9397-08002B2CF9AE}" pid="3" name="MediaServiceImageTags">
    <vt:lpwstr/>
  </property>
</Properties>
</file>